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Pavlačíková, ZŠ a MŠ Mysločovice" userId="936558f2-39a6-4fcb-b917-3bdd7e4eed45" providerId="ADAL" clId="{74516FA7-2408-46B4-856C-58EBAA70EC0B}"/>
    <pc:docChg chg="modSld">
      <pc:chgData name="Monika Pavlačíková, ZŠ a MŠ Mysločovice" userId="936558f2-39a6-4fcb-b917-3bdd7e4eed45" providerId="ADAL" clId="{74516FA7-2408-46B4-856C-58EBAA70EC0B}" dt="2024-09-13T08:26:28.105" v="68"/>
      <pc:docMkLst>
        <pc:docMk/>
      </pc:docMkLst>
      <pc:sldChg chg="modSp mod">
        <pc:chgData name="Monika Pavlačíková, ZŠ a MŠ Mysločovice" userId="936558f2-39a6-4fcb-b917-3bdd7e4eed45" providerId="ADAL" clId="{74516FA7-2408-46B4-856C-58EBAA70EC0B}" dt="2024-09-13T08:26:28.105" v="68"/>
        <pc:sldMkLst>
          <pc:docMk/>
          <pc:sldMk cId="720632383" sldId="261"/>
        </pc:sldMkLst>
        <pc:spChg chg="mod">
          <ac:chgData name="Monika Pavlačíková, ZŠ a MŠ Mysločovice" userId="936558f2-39a6-4fcb-b917-3bdd7e4eed45" providerId="ADAL" clId="{74516FA7-2408-46B4-856C-58EBAA70EC0B}" dt="2024-09-13T08:26:28.105" v="68"/>
          <ac:spMkLst>
            <pc:docMk/>
            <pc:sldMk cId="720632383" sldId="261"/>
            <ac:spMk id="3" creationId="{735F8CCF-47BF-650C-F182-703338C12C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AD39B-8F68-F5DE-95B1-A6E21BFBB2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A64B01-0847-6274-E31B-6DDAB9D67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5DCAF5-884C-3492-E117-4C208990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DEA03D-7299-AA36-C6C4-D3C46E86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4AFA37-1F57-6ED8-0BC0-28C003EB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0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A8C055-22E0-CEBD-A7D0-062EEF92A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234320-0CD7-EA83-1D23-3237A8C94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69F238-8579-BB0F-05FD-FF0684C5A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ECCBFF-B987-D34F-7326-6BF404D46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B341F4-BE4D-7966-AC0F-00CD09B10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34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7B1046-25FA-FF57-CE26-6C960ECD5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01B8B39-FE51-4AE3-62E1-112F0CCD7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DBC60F-479A-297F-AC14-96364174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1378CE-F19F-F21C-1AB0-E56AFF0F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2A72AD-D95E-CA55-B16F-F8F82013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04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A39E6-A7EE-AB89-3EDC-5EFB10D42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C4C13-80D5-9E6D-7040-20AE6BD26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E20E3C-8065-3664-C5A0-0C6094399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C1BB7D-DC10-56E8-F6C0-19904D53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18B9FD4-FC5E-EB94-F120-B872A020B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72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B2B55-5F88-0720-9328-B5FCD5906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F76B03A-570E-B8FD-63BC-57FDE8310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DE667D-539E-9E75-ACD8-ED0E2112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0F82F5-8F9C-9E82-24B4-F8B60CF5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5819D0-3552-24A7-4AF2-2608F63F5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7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A7170F-0932-B2D3-1229-9A603FD18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3F6DB2-3965-07D6-02D8-252190935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9F3A1D-DC17-05AE-EBD9-77C2AF9AD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036829-8D73-6F1E-5C2B-1948E6E5F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016814-477A-7E37-0F82-965C5AEBF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491930-5E95-FB45-56AE-B3F0A851C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99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D7E97-7677-D085-DEFD-80967C202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6C4049-BF80-E3DD-F3BC-5E7170247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F4E7B74-E7C9-FF80-1A6F-D2A129D4D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73A873-6DDD-36F0-837E-DBF4F2A570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C3D4091-C341-4F79-22FC-593A8CF34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64C9D4-A8E2-4003-FA1C-E809352AC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AFABDF8-C5CF-B77B-EC43-E306387F2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59EB54D-186F-A18F-B775-1929E8C8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335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7A18FF-5478-FB2C-77D7-60BA9D619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6D5766-AB05-A79A-7381-39334F7C5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B6DA6D-ABB5-E507-EFF8-AEB09061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916041-5BB5-4221-81E4-59ED144E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96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69FD9F-5699-8C95-0A4A-2A28FADE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B74893B-EF64-1D93-0CE8-48E996F7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072729-ED85-20D8-F324-DD9D03332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063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EB0B4C-CD82-CDC0-BB5F-0D2796F2E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C8AE70-8C2D-F967-4323-0A1443A0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2F9DC61-5D42-6327-7FBE-AD4144F0A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3F98299-3FD9-1F20-2C32-595D643A8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0D25FF-6789-DABA-6F73-9461ECEB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779234-F359-FCF7-0F0A-E6C7B94E0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46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CE690-E94B-FA06-5DA5-F8C69A364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F972A26-F3D7-AE47-9207-6906F1302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DE2458-5276-996E-3090-927051D7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A1DB59-5E04-76BB-DFD8-0F5867CD2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6B5C887-3ED9-C5B3-4FCD-0D87CAA17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7F8F4E-28A8-91D5-B4DC-70B12767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489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50D0769-A47F-7AAF-C5A5-0F17F6946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8B390F-5FFC-BCED-F2F2-A50A89F97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B0DA31-8E8F-7FC0-5826-B03FCF902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ABE20-8131-45BA-B4F3-53528A872430}" type="datetimeFigureOut">
              <a:rPr lang="cs-CZ" smtClean="0"/>
              <a:t>13.09.2024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52E263-17CD-D0B6-52D8-4FACC2E2F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5F8E91-0E3F-A50A-E504-8755A0422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F3568-E038-4511-8F41-AD712BB214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83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2975C2-7C55-4B9C-FE3E-D7C08777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POČÍTÁNÍ ČASU</a:t>
            </a:r>
          </a:p>
        </p:txBody>
      </p:sp>
    </p:spTree>
    <p:extLst>
      <p:ext uri="{BB962C8B-B14F-4D97-AF65-F5344CB8AC3E}">
        <p14:creationId xmlns:p14="http://schemas.microsoft.com/office/powerpoint/2010/main" val="4264384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3C060-38FA-4CEA-5F6C-9D4985B23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>
                <a:solidFill>
                  <a:srgbClr val="00B0F0"/>
                </a:solidFill>
              </a:rPr>
              <a:t>Jednotky času: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3104AA-529C-0815-11A5-4C47FEAAA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1 ROK </a:t>
            </a:r>
            <a:r>
              <a:rPr lang="cs-CZ" dirty="0"/>
              <a:t>= doba oběhu Země kolem Slunce</a:t>
            </a:r>
          </a:p>
          <a:p>
            <a:r>
              <a:rPr lang="cs-CZ" dirty="0">
                <a:solidFill>
                  <a:srgbClr val="0070C0"/>
                </a:solidFill>
              </a:rPr>
              <a:t>1 MĚSÍC </a:t>
            </a:r>
            <a:r>
              <a:rPr lang="cs-CZ" dirty="0"/>
              <a:t>= doba oběhu Měsíce kolem Země</a:t>
            </a:r>
          </a:p>
          <a:p>
            <a:r>
              <a:rPr lang="cs-CZ" dirty="0">
                <a:solidFill>
                  <a:srgbClr val="0070C0"/>
                </a:solidFill>
              </a:rPr>
              <a:t>1 DEN </a:t>
            </a:r>
            <a:r>
              <a:rPr lang="cs-CZ" dirty="0"/>
              <a:t>= doba otočení Země kolem své osy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76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5F8CCF-47BF-650C-F182-703338C12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1639"/>
            <a:ext cx="10515600" cy="5715324"/>
          </a:xfrm>
        </p:spPr>
        <p:txBody>
          <a:bodyPr/>
          <a:lstStyle/>
          <a:p>
            <a:r>
              <a:rPr lang="cs-CZ" dirty="0">
                <a:solidFill>
                  <a:srgbClr val="0070C0"/>
                </a:solidFill>
              </a:rPr>
              <a:t>KALENDÁŘ</a:t>
            </a:r>
            <a:r>
              <a:rPr lang="cs-CZ" dirty="0"/>
              <a:t> = </a:t>
            </a:r>
            <a:r>
              <a:rPr lang="cs-CZ" dirty="0">
                <a:solidFill>
                  <a:srgbClr val="00B0F0"/>
                </a:solidFill>
              </a:rPr>
              <a:t>soupis dní a měsíců v roce</a:t>
            </a:r>
          </a:p>
          <a:p>
            <a:r>
              <a:rPr lang="cs-CZ" dirty="0">
                <a:solidFill>
                  <a:srgbClr val="0070C0"/>
                </a:solidFill>
              </a:rPr>
              <a:t>LETOPOČET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=</a:t>
            </a:r>
            <a:r>
              <a:rPr lang="cs-CZ" dirty="0">
                <a:solidFill>
                  <a:srgbClr val="00B0F0"/>
                </a:solidFill>
              </a:rPr>
              <a:t> počítání roků, </a:t>
            </a:r>
            <a:r>
              <a:rPr lang="cs-CZ" dirty="0"/>
              <a:t>od</a:t>
            </a:r>
            <a:r>
              <a:rPr lang="cs-CZ" dirty="0">
                <a:solidFill>
                  <a:srgbClr val="00B0F0"/>
                </a:solidFill>
              </a:rPr>
              <a:t> </a:t>
            </a:r>
            <a:r>
              <a:rPr lang="cs-CZ" dirty="0"/>
              <a:t>nějaké</a:t>
            </a:r>
            <a:r>
              <a:rPr lang="cs-CZ" dirty="0">
                <a:solidFill>
                  <a:srgbClr val="00B0F0"/>
                </a:solidFill>
              </a:rPr>
              <a:t> významné události (narození Ježíše Krista)</a:t>
            </a:r>
          </a:p>
          <a:p>
            <a:r>
              <a:rPr lang="cs-CZ" dirty="0">
                <a:solidFill>
                  <a:srgbClr val="0070C0"/>
                </a:solidFill>
              </a:rPr>
              <a:t>STOLETÍ</a:t>
            </a:r>
            <a:r>
              <a:rPr lang="cs-CZ" dirty="0"/>
              <a:t> = doba </a:t>
            </a:r>
            <a:r>
              <a:rPr lang="cs-CZ" dirty="0">
                <a:solidFill>
                  <a:srgbClr val="00B0F0"/>
                </a:solidFill>
              </a:rPr>
              <a:t>100 let </a:t>
            </a:r>
            <a:r>
              <a:rPr lang="cs-CZ" dirty="0"/>
              <a:t>(2001 – 2100 jsou 21. století)</a:t>
            </a:r>
          </a:p>
          <a:p>
            <a:r>
              <a:rPr lang="cs-CZ" dirty="0">
                <a:solidFill>
                  <a:srgbClr val="0070C0"/>
                </a:solidFill>
              </a:rPr>
              <a:t>TISÍCILETÍ</a:t>
            </a:r>
            <a:r>
              <a:rPr lang="cs-CZ" dirty="0"/>
              <a:t> = doba </a:t>
            </a:r>
            <a:r>
              <a:rPr lang="cs-CZ" dirty="0">
                <a:solidFill>
                  <a:srgbClr val="00B0F0"/>
                </a:solidFill>
              </a:rPr>
              <a:t>1000 let </a:t>
            </a:r>
            <a:r>
              <a:rPr lang="cs-CZ" dirty="0"/>
              <a:t>(2001 – 3000 jsou 3. </a:t>
            </a:r>
            <a:r>
              <a:rPr lang="cs-CZ"/>
              <a:t>tisíciletí)</a:t>
            </a:r>
          </a:p>
          <a:p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6323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80</Words>
  <Application>Microsoft Office PowerPoint</Application>
  <PresentationFormat>Širokoúhlá obrazovka</PresentationFormat>
  <Paragraphs>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POČÍTÁNÍ ČASU</vt:lpstr>
      <vt:lpstr>Jednotky času: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POČÍTÁNÍ ČASU</dc:title>
  <dc:creator>Monika Pavlačíková, ZŠ a MŠ Mysločovice</dc:creator>
  <cp:lastModifiedBy>Monika Pavlačíková, ZŠ a MŠ Mysločovice</cp:lastModifiedBy>
  <cp:revision>3</cp:revision>
  <dcterms:created xsi:type="dcterms:W3CDTF">2024-08-22T07:12:31Z</dcterms:created>
  <dcterms:modified xsi:type="dcterms:W3CDTF">2024-09-13T08:26:31Z</dcterms:modified>
</cp:coreProperties>
</file>